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313B-BD9E-40BD-A6F9-BA969A218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065E1-99D7-4EB5-9F09-949114970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4DC04-EADD-4448-A85F-7C543E8C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E61A-8608-4877-B4B3-2680C8CF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DAB1B-24F1-4041-A1BC-53054496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 descr="A drawing of a face&#10;&#10;Description generated with high confidence">
            <a:extLst>
              <a:ext uri="{FF2B5EF4-FFF2-40B4-BE49-F238E27FC236}">
                <a16:creationId xmlns:a16="http://schemas.microsoft.com/office/drawing/2014/main" id="{7A345A1D-8F05-41FB-8B44-6AC1B0C3FC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273" y="136525"/>
            <a:ext cx="1105054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0384C-068B-4EC3-A8F2-E5D7058E4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0558C-A27E-4D33-9A7F-02A9C2C99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58632-9FD5-4B70-8563-4F812B80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B2D9E-9EE3-43DC-AE05-723882A5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151BA-F4E1-48AC-AE0A-D3C3D166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344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B8E32D-8239-46E8-9D25-223C850A8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143969-8CD7-4CE7-A41E-593E83C7A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751B4-4349-4804-9CC9-218F3387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EB92-B77E-46F5-A2CD-3B855711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BAE13-57DF-4490-92BF-9919FECC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07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EB787-9145-4BC5-A4F8-A07C17F5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CC3F1-30D1-468A-A526-A0413AAE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2192E-6ECE-499E-BEA4-10A24883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 descr="dynamo out(UserInfo.FullName)">
            <a:extLst>
              <a:ext uri="{FF2B5EF4-FFF2-40B4-BE49-F238E27FC236}">
                <a16:creationId xmlns:a16="http://schemas.microsoft.com/office/drawing/2014/main" id="{D5FC6AAE-A54D-4D72-AE05-1B3E01A7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118C-B2CB-4497-841B-61786B42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99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B33F1-B26B-4F18-B1AC-B0469E586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FDED0-69DF-4C20-A36B-C941354F1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D3377-DB0F-4422-8C98-390C71C0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7F2BD-95E3-4374-B637-BA611558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D26D-8458-495A-A936-752BADCB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36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2523-CC24-4CB7-9946-CA988BDA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BE649-19B1-4E51-8C79-5F38994F2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D5009-D08E-4603-B7E4-845EB8398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D9CE0-5DCA-4885-830B-E27F5905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4C054-7E9A-447C-8421-7050ADAD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7FB65-3FDA-4EB9-9BB8-457C514C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40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EA72-6B33-49EA-96B6-9E3F1E66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4E687-77A5-475F-8B9F-EDE7F03AE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AF04F-274D-489C-B1B3-EB97F62D4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316D57-6310-40A9-8107-47E3372BF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C1281-77BA-48DC-9CAB-A5D483D89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CCF200-C1AA-4FB8-BA04-8A118FF4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419B4-AA7B-46B8-834F-11AF7D64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6B00C-B0BC-463C-8F8D-1D39DF6E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99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574A3-83C5-4F86-A562-69792509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F680F-B102-4813-999C-D02FD9E1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79796-04E1-461C-8A20-79A7BDB6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BB563-96AE-45D4-95AB-97F0DBC2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77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7FED03-4408-41A0-BE25-BFEC8789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E34BCE-E209-457E-B233-5E4A0EA0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D5F50-41AC-4902-BA2E-DFA46614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9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85139-2E04-449A-8FF3-0687E609C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9B7D8-2852-4A2C-89E6-753B90EB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1AAC1-9194-4439-B0C5-0CA0CE0DB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39759-7093-4127-8E57-699A80C09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011FD-87DF-467E-8FD6-AE046766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61F60-55F0-432E-A9B2-2D2B2F04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0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321D3-F53D-4C64-AB9B-892079F39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DB1CB6-E01D-4636-B8A1-7E80348BD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D25A7-2CA2-49D0-B0DC-940EFAA95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B73F9-0A3B-40F4-BB2D-9ECFF760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0C2E9-904C-450A-8A92-E72A7624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C14-4617-48C7-B536-A93DCE44F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26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8C3FE-4FA7-46A9-A89F-41D014056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61B1D-ADDF-47C3-B3B6-08947A2F4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8E949-4011-4DFA-ADAC-77324D49E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F5F34-7757-46DD-8B2A-FD26B9842B61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 descr="dynamo out(UserInfo.FullName)">
            <a:extLst>
              <a:ext uri="{FF2B5EF4-FFF2-40B4-BE49-F238E27FC236}">
                <a16:creationId xmlns:a16="http://schemas.microsoft.com/office/drawing/2014/main" id="{7ADAA572-1399-49E4-A3F3-9FFE83F70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/>
              <a:t>User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F2F57-5FA3-4B56-904A-BB92EEC73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A61D-93A7-46FD-822E-81C374C24B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466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2942E-4C4B-448A-B202-4734918B6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PPTX Content Template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BEBA1-8E65-4BF1-9B8A-603218E1F6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Opportunity Name: </a:t>
            </a:r>
            <a:r>
              <a:rPr lang="fi-FI" b="1" dirty="0"/>
              <a:t>${opp.Name}</a:t>
            </a:r>
          </a:p>
        </p:txBody>
      </p:sp>
    </p:spTree>
    <p:extLst>
      <p:ext uri="{BB962C8B-B14F-4D97-AF65-F5344CB8AC3E}">
        <p14:creationId xmlns:p14="http://schemas.microsoft.com/office/powerpoint/2010/main" val="16616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3BB6-DACB-4FC2-B3EC-9230F315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Opportunity Products</a:t>
            </a:r>
          </a:p>
        </p:txBody>
      </p:sp>
      <p:graphicFrame>
        <p:nvGraphicFramePr>
          <p:cNvPr id="4" name="Content Placeholder 3" descr="dynamo table(products,i)">
            <a:extLst>
              <a:ext uri="{FF2B5EF4-FFF2-40B4-BE49-F238E27FC236}">
                <a16:creationId xmlns:a16="http://schemas.microsoft.com/office/drawing/2014/main" id="{9A7D5680-DAF5-4177-8260-2556BB2560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164465"/>
              </p:ext>
            </p:extLst>
          </p:nvPr>
        </p:nvGraphicFramePr>
        <p:xfrm>
          <a:off x="838199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77395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4329021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576363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8796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Unit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Total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32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${i.Product2.Name}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${i.Quantity}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${i.UnitPrice}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${i.TotalPrice}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15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12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4461-9B5E-4C5E-8672-7B58308F2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Conditional Text Box</a:t>
            </a:r>
          </a:p>
        </p:txBody>
      </p:sp>
      <p:sp>
        <p:nvSpPr>
          <p:cNvPr id="3" name="TextBox 2" descr="dynamo if(opp.Amount &gt; 1000)">
            <a:extLst>
              <a:ext uri="{FF2B5EF4-FFF2-40B4-BE49-F238E27FC236}">
                <a16:creationId xmlns:a16="http://schemas.microsoft.com/office/drawing/2014/main" id="{132EFE24-0F90-4DEE-ACD2-D8D3A7C39A70}"/>
              </a:ext>
            </a:extLst>
          </p:cNvPr>
          <p:cNvSpPr txBox="1"/>
          <p:nvPr/>
        </p:nvSpPr>
        <p:spPr>
          <a:xfrm>
            <a:off x="838200" y="2244437"/>
            <a:ext cx="5534785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Opportunity amount is &gt; 1000.</a:t>
            </a:r>
          </a:p>
          <a:p>
            <a:r>
              <a:rPr lang="en-US" dirty="0"/>
              <a:t>This text box is visible if opportunity amount is over 1000</a:t>
            </a:r>
          </a:p>
        </p:txBody>
      </p:sp>
    </p:spTree>
    <p:extLst>
      <p:ext uri="{BB962C8B-B14F-4D97-AF65-F5344CB8AC3E}">
        <p14:creationId xmlns:p14="http://schemas.microsoft.com/office/powerpoint/2010/main" val="135088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lideFragments xmlns="http://dynamo.documill.com/schemas/slidefragments"/>
</file>

<file path=customXml/item2.xml><?xml version="1.0" encoding="utf-8"?>
<dynamoAddIn xmlns="http://dynamo.documill.com/schemas/dynamoAddIn" fileName="PowerPointContentTemplateExample.pptx" repositoryID="Salesforce(Documill DEV2017)" repositoryDocumentID="0691v00000ADPJTAA5" repositoryContentTypeID="012000000000000AAA" documentVersionID="0681v00000AtyWHAAZ" organizationID="00D0Y000002jeU1UAI" lastSavedLocalTimestamp="2019-02-27T12:32:55.2941132Z" lastSavedRepoTimestamp="2019-02-25T13:32:35.0218378+02:00" lastOperation="SAVED_TO_SERVER" pathOnClient="PowerPointContentTemplateExample.pptx" hasChanges="true">
  <parameters/>
  <fileParams/>
  <datasourceMappings/>
  <variables/>
</dynamoAddIn>
</file>

<file path=customXml/itemProps1.xml><?xml version="1.0" encoding="utf-8"?>
<ds:datastoreItem xmlns:ds="http://schemas.openxmlformats.org/officeDocument/2006/customXml" ds:itemID="{BF98E355-0782-443B-BEB2-983FCBBB03B4}">
  <ds:schemaRefs>
    <ds:schemaRef ds:uri="http://dynamo.documill.com/schemas/slidefragments"/>
  </ds:schemaRefs>
</ds:datastoreItem>
</file>

<file path=customXml/itemProps2.xml><?xml version="1.0" encoding="utf-8"?>
<ds:datastoreItem xmlns:ds="http://schemas.openxmlformats.org/officeDocument/2006/customXml" ds:itemID="{93F7BE51-B04B-49EC-A0CB-BF3C4F412829}">
  <ds:schemaRefs>
    <ds:schemaRef ds:uri="http://dynamo.documill.com/schemas/dynamo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62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PPTX Content Template Example</vt:lpstr>
      <vt:lpstr>Opportunity Products</vt:lpstr>
      <vt:lpstr>Conditional Text Box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 Content Template Example</dc:title>
  <dc:creator>Pasi Nummisalo</dc:creator>
  <cp:lastModifiedBy>Pasi Nummisalo</cp:lastModifiedBy>
  <cp:revision>9</cp:revision>
  <dcterms:created xsi:type="dcterms:W3CDTF">2019-02-25T11:10:48Z</dcterms:created>
  <dcterms:modified xsi:type="dcterms:W3CDTF">2019-02-27T12:33:18Z</dcterms:modified>
</cp:coreProperties>
</file>